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8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031211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27692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10107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74469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80581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41209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54653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57031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91039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01618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82978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6803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5522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0131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3672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1809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6031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724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80356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0489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 rot="10800000" flipH="1">
            <a:off x="0" y="4124512"/>
            <a:ext cx="8458200" cy="9497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685800" y="1734342"/>
            <a:ext cx="7772400" cy="2245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685800" y="4124476"/>
            <a:ext cx="7772400" cy="949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lt2"/>
              </a:buClr>
              <a:buNone/>
              <a:defRPr b="1">
                <a:solidFill>
                  <a:schemeClr val="lt2"/>
                </a:solidFill>
              </a:defRPr>
            </a:lvl1pPr>
            <a:lvl2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2pPr>
            <a:lvl3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3pPr>
            <a:lvl4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4pPr>
            <a:lvl5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5pPr>
            <a:lvl6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6pPr>
            <a:lvl7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7pPr>
            <a:lvl8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8pPr>
            <a:lvl9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0" y="274636"/>
            <a:ext cx="8686800" cy="1554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274636"/>
            <a:ext cx="8686800" cy="1554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4030200" cy="4620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4656667" y="1949211"/>
            <a:ext cx="4030200" cy="4620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0" y="274636"/>
            <a:ext cx="8686800" cy="1554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0" y="5875078"/>
            <a:ext cx="8686800" cy="692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 b="1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2"/>
              </a:buClr>
              <a:buSzPct val="100000"/>
              <a:defRPr sz="3000">
                <a:solidFill>
                  <a:schemeClr val="dk2"/>
                </a:solidFill>
              </a:defRPr>
            </a:lvl1pPr>
            <a:lvl2pPr>
              <a:spcBef>
                <a:spcPts val="480"/>
              </a:spcBef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2pPr>
            <a:lvl3pPr>
              <a:spcBef>
                <a:spcPts val="480"/>
              </a:spcBef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3pPr>
            <a:lvl4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4pPr>
            <a:lvl5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5pPr>
            <a:lvl6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6pPr>
            <a:lvl7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7pPr>
            <a:lvl8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8pPr>
            <a:lvl9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2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c.nl/library/papers_2011/msc/aes/tran.pdf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ctrTitle"/>
          </p:nvPr>
        </p:nvSpPr>
        <p:spPr>
          <a:xfrm>
            <a:off x="685800" y="1734342"/>
            <a:ext cx="7772400" cy="2245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3600" b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STABILITY ASSESSMENT OF MAN-MADE SLOPES </a:t>
            </a:r>
          </a:p>
          <a:p>
            <a:pPr>
              <a:spcBef>
                <a:spcPts val="0"/>
              </a:spcBef>
              <a:buNone/>
            </a:pPr>
            <a:r>
              <a:rPr lang="en" sz="2400" b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 CASE STUDY IN YEN BAI</a:t>
            </a:r>
          </a:p>
        </p:txBody>
      </p:sp>
      <p:sp>
        <p:nvSpPr>
          <p:cNvPr id="36" name="Shape 36"/>
          <p:cNvSpPr txBox="1">
            <a:spLocks noGrp="1"/>
          </p:cNvSpPr>
          <p:nvPr>
            <p:ph type="subTitle" idx="1"/>
          </p:nvPr>
        </p:nvSpPr>
        <p:spPr>
          <a:xfrm>
            <a:off x="685800" y="4124476"/>
            <a:ext cx="7772400" cy="949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Alan Snow, Jason Besendorfer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Group 3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Analysis: SEEP/W</a:t>
            </a:r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400" y="1895075"/>
            <a:ext cx="8549400" cy="4625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Analysis: SLOPE/W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They created stability models using Bishop method in the SLOPE/W program using inputs from SEEP/W model results.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Results</a:t>
            </a:r>
          </a:p>
        </p:txBody>
      </p:sp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924" y="2277004"/>
            <a:ext cx="5476025" cy="4157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1325" y="4877775"/>
            <a:ext cx="3577149" cy="146545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472775" y="4472525"/>
            <a:ext cx="2005800" cy="543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Factor of Safety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Results</a:t>
            </a:r>
          </a:p>
        </p:txBody>
      </p:sp>
      <p:pic>
        <p:nvPicPr>
          <p:cNvPr id="115" name="Shape 115"/>
          <p:cNvPicPr preferRelativeResize="0"/>
          <p:nvPr/>
        </p:nvPicPr>
        <p:blipFill rotWithShape="1">
          <a:blip r:embed="rId3">
            <a:alphaModFix/>
          </a:blip>
          <a:srcRect t="4992" b="11806"/>
          <a:stretch/>
        </p:blipFill>
        <p:spPr>
          <a:xfrm>
            <a:off x="1009925" y="1886175"/>
            <a:ext cx="7124151" cy="2846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 rotWithShape="1">
          <a:blip r:embed="rId4">
            <a:alphaModFix/>
          </a:blip>
          <a:srcRect l="20532" t="18876" r="23583" b="4360"/>
          <a:stretch/>
        </p:blipFill>
        <p:spPr>
          <a:xfrm>
            <a:off x="2837500" y="5194825"/>
            <a:ext cx="3140599" cy="144042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3240050" y="4732875"/>
            <a:ext cx="2335500" cy="461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Estimated Slope Life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Slope Improvements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Excavate Weathered Soil</a:t>
            </a:r>
          </a:p>
        </p:txBody>
      </p:sp>
      <p:pic>
        <p:nvPicPr>
          <p:cNvPr id="124" name="Shape 124"/>
          <p:cNvPicPr preferRelativeResize="0"/>
          <p:nvPr/>
        </p:nvPicPr>
        <p:blipFill rotWithShape="1">
          <a:blip r:embed="rId3">
            <a:alphaModFix/>
          </a:blip>
          <a:srcRect r="2572" b="14354"/>
          <a:stretch/>
        </p:blipFill>
        <p:spPr>
          <a:xfrm>
            <a:off x="457200" y="2610600"/>
            <a:ext cx="6043700" cy="3957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Slope Improvements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Flaten Slope</a:t>
            </a:r>
          </a:p>
        </p:txBody>
      </p:sp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4625" y="2688675"/>
            <a:ext cx="4903577" cy="3878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Slope Improvements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Benching</a:t>
            </a:r>
          </a:p>
        </p:txBody>
      </p:sp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725" y="3155600"/>
            <a:ext cx="8686800" cy="296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Slope Improvements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Shotcrete</a:t>
            </a:r>
          </a:p>
        </p:txBody>
      </p:sp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5875" y="2158225"/>
            <a:ext cx="5213124" cy="4409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Conclusion</a:t>
            </a:r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For man-made slopes in tropical regions with a strong weathering process to be stable, mitigation steps are required!</a:t>
            </a:r>
          </a:p>
        </p:txBody>
      </p:sp>
      <p:pic>
        <p:nvPicPr>
          <p:cNvPr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2775" y="3054750"/>
            <a:ext cx="2984024" cy="252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32000" y="5083975"/>
            <a:ext cx="5024474" cy="171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Shape 154"/>
          <p:cNvPicPr preferRelativeResize="0"/>
          <p:nvPr/>
        </p:nvPicPr>
        <p:blipFill rotWithShape="1">
          <a:blip r:embed="rId5">
            <a:alphaModFix/>
          </a:blip>
          <a:srcRect r="2572" b="14354"/>
          <a:stretch/>
        </p:blipFill>
        <p:spPr>
          <a:xfrm>
            <a:off x="457200" y="3489502"/>
            <a:ext cx="2984025" cy="1953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43337" y="3489500"/>
            <a:ext cx="2257325" cy="1785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References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Abramson, L. W. (Ed.). (2002). Slope stability and stabilization methods. John Wiley &amp; Sons.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Alkema, D., &amp; Hack, H. R. G. K. (2011). STABILITY ASSESSMENT OF MAN-MADE SLOPES A CASE STUDY IN YEN BAI.</a:t>
            </a:r>
            <a:r>
              <a:rPr lang="en" sz="1100">
                <a:solidFill>
                  <a:schemeClr val="dk1"/>
                </a:solidFill>
                <a:hlinkClick r:id="rId3"/>
              </a:rPr>
              <a:t>http://www.itc.nl/library/papers_2011/msc/aes/tran.pdf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Krahn, J. (2004a). Seepage modeling with SEEP/W: An engineering methodology. GEO-SLOPE International Ltd. Calgary, Alberta, Canada.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Krahn, J. (2004b). Stability modeling with Slope/W. Geo-Slope/W International LTD.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Yen Bai</a:t>
            </a: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43" name="Shape 43"/>
          <p:cNvPicPr preferRelativeResize="0"/>
          <p:nvPr/>
        </p:nvPicPr>
        <p:blipFill rotWithShape="1">
          <a:blip r:embed="rId3">
            <a:alphaModFix/>
          </a:blip>
          <a:srcRect l="497" t="16009" b="14896"/>
          <a:stretch/>
        </p:blipFill>
        <p:spPr>
          <a:xfrm>
            <a:off x="183950" y="2204075"/>
            <a:ext cx="8695925" cy="4302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Shape 44"/>
          <p:cNvPicPr preferRelativeResize="0"/>
          <p:nvPr/>
        </p:nvPicPr>
        <p:blipFill rotWithShape="1">
          <a:blip r:embed="rId4">
            <a:alphaModFix/>
          </a:blip>
          <a:srcRect l="5464" t="3081"/>
          <a:stretch/>
        </p:blipFill>
        <p:spPr>
          <a:xfrm>
            <a:off x="3777375" y="57274"/>
            <a:ext cx="4827025" cy="3390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Urbanization</a:t>
            </a:r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51" name="Shape 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947325"/>
            <a:ext cx="4695825" cy="316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Shape 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44650" y="3170575"/>
            <a:ext cx="4695824" cy="35554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Slope Failure</a:t>
            </a:r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AutoNum type="arabicPeriod"/>
            </a:pPr>
            <a:r>
              <a:rPr lang="en"/>
              <a:t>Dissipation of pore pressure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AutoNum type="arabicPeriod"/>
            </a:pPr>
            <a:r>
              <a:rPr lang="en"/>
              <a:t>Unusually high rainfall</a:t>
            </a:r>
          </a:p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Increase weight and decrease effective stress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AutoNum type="arabicPeriod" startAt="3"/>
            </a:pPr>
            <a:r>
              <a:rPr lang="en"/>
              <a:t>Weathering</a:t>
            </a:r>
          </a:p>
          <a:p>
            <a:pPr marL="457200" lvl="0" indent="-3810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Decrease strength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Weathering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Weathering Types</a:t>
            </a:r>
          </a:p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Physical</a:t>
            </a:r>
          </a:p>
          <a:p>
            <a:pPr marL="914400" lvl="1" indent="-3810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Frost</a:t>
            </a:r>
          </a:p>
          <a:p>
            <a:pPr marL="914400" lvl="1" indent="-3810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Thermal Expansion</a:t>
            </a:r>
          </a:p>
          <a:p>
            <a:pPr marL="914400" lvl="1" indent="-3810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Abrasion</a:t>
            </a:r>
          </a:p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Chemical</a:t>
            </a:r>
          </a:p>
          <a:p>
            <a:pPr marL="914400" lvl="1" indent="-3810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Carbonic Acid</a:t>
            </a:r>
          </a:p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Biological</a:t>
            </a:r>
          </a:p>
          <a:p>
            <a:pPr marL="914400" lvl="1" indent="-3810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Animal Burrowing</a:t>
            </a:r>
          </a:p>
          <a:p>
            <a:pPr marL="914400" lvl="1" indent="-3810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Growing Roots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	</a:t>
            </a:r>
          </a:p>
        </p:txBody>
      </p:sp>
      <p:pic>
        <p:nvPicPr>
          <p:cNvPr id="65" name="Shape 65"/>
          <p:cNvPicPr preferRelativeResize="0"/>
          <p:nvPr/>
        </p:nvPicPr>
        <p:blipFill rotWithShape="1">
          <a:blip r:embed="rId3">
            <a:alphaModFix/>
          </a:blip>
          <a:srcRect l="22198" r="-19050"/>
          <a:stretch/>
        </p:blipFill>
        <p:spPr>
          <a:xfrm>
            <a:off x="4330875" y="2066537"/>
            <a:ext cx="5583374" cy="438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Analysis: Cross Section</a:t>
            </a:r>
          </a:p>
        </p:txBody>
      </p:sp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3912" y="1932650"/>
            <a:ext cx="7096175" cy="4704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Analysis: Soil Types</a:t>
            </a:r>
          </a:p>
        </p:txBody>
      </p:sp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2600" y="1939800"/>
            <a:ext cx="7231399" cy="4778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Analysis: Soil Data</a:t>
            </a:r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050" y="2218075"/>
            <a:ext cx="8436750" cy="35901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Analysis: Rain Data</a:t>
            </a:r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9700" y="1844875"/>
            <a:ext cx="4917874" cy="4730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rn">
  <a:themeElements>
    <a:clrScheme name="Custom 348">
      <a:dk1>
        <a:srgbClr val="000000"/>
      </a:dk1>
      <a:lt1>
        <a:srgbClr val="FFFFFF"/>
      </a:lt1>
      <a:dk2>
        <a:srgbClr val="191919"/>
      </a:dk2>
      <a:lt2>
        <a:srgbClr val="CCCCCC"/>
      </a:lt2>
      <a:accent1>
        <a:srgbClr val="7E5554"/>
      </a:accent1>
      <a:accent2>
        <a:srgbClr val="910A10"/>
      </a:accent2>
      <a:accent3>
        <a:srgbClr val="84294D"/>
      </a:accent3>
      <a:accent4>
        <a:srgbClr val="DA823B"/>
      </a:accent4>
      <a:accent5>
        <a:srgbClr val="625D3C"/>
      </a:accent5>
      <a:accent6>
        <a:srgbClr val="00384A"/>
      </a:accent6>
      <a:hlink>
        <a:srgbClr val="227A78"/>
      </a:hlink>
      <a:folHlink>
        <a:srgbClr val="39474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236</Words>
  <Application>Microsoft Office PowerPoint</Application>
  <PresentationFormat>On-screen Show (4:3)</PresentationFormat>
  <Paragraphs>53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Courier New</vt:lpstr>
      <vt:lpstr>Trebuchet MS</vt:lpstr>
      <vt:lpstr>modern</vt:lpstr>
      <vt:lpstr>STABILITY ASSESSMENT OF MAN-MADE SLOPES  A CASE STUDY IN YEN BAI</vt:lpstr>
      <vt:lpstr>Yen Bai</vt:lpstr>
      <vt:lpstr>Urbanization</vt:lpstr>
      <vt:lpstr>Slope Failure</vt:lpstr>
      <vt:lpstr>Weathering</vt:lpstr>
      <vt:lpstr>Analysis: Cross Section</vt:lpstr>
      <vt:lpstr>Analysis: Soil Types</vt:lpstr>
      <vt:lpstr>Analysis: Soil Data</vt:lpstr>
      <vt:lpstr>Analysis: Rain Data</vt:lpstr>
      <vt:lpstr>Analysis: SEEP/W</vt:lpstr>
      <vt:lpstr>Analysis: SLOPE/W</vt:lpstr>
      <vt:lpstr>Results</vt:lpstr>
      <vt:lpstr>Results</vt:lpstr>
      <vt:lpstr>Slope Improvements</vt:lpstr>
      <vt:lpstr>Slope Improvements</vt:lpstr>
      <vt:lpstr>Slope Improvements</vt:lpstr>
      <vt:lpstr>Slope Improvements</vt:lpstr>
      <vt:lpstr>Conclusion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STABILITY ASSESSMENT OF MAN-MADE SLOPES  A CASE STUDY IN YEN BAI</dc:title>
  <dc:creator>Jason James Besendorfer</dc:creator>
  <cp:lastModifiedBy>Jason James Besendorfer</cp:lastModifiedBy>
  <cp:revision>1</cp:revision>
  <dcterms:modified xsi:type="dcterms:W3CDTF">2015-04-08T18:27:31Z</dcterms:modified>
</cp:coreProperties>
</file>